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Wedn</a:t>
            </a:r>
            <a:r>
              <a:rPr lang="en-US" smtClean="0">
                <a:solidFill>
                  <a:schemeClr val="bg1"/>
                </a:solidFill>
              </a:rPr>
              <a:t>esday</a:t>
            </a:r>
            <a:r>
              <a:rPr lang="en-US" dirty="0" smtClean="0">
                <a:solidFill>
                  <a:schemeClr val="bg1"/>
                </a:solidFill>
              </a:rPr>
              <a:t>, September </a:t>
            </a:r>
            <a:r>
              <a:rPr lang="en-US" dirty="0" smtClean="0">
                <a:solidFill>
                  <a:schemeClr val="bg1"/>
                </a:solidFill>
              </a:rPr>
              <a:t>28, </a:t>
            </a:r>
            <a:r>
              <a:rPr lang="en-US" dirty="0" smtClean="0">
                <a:solidFill>
                  <a:schemeClr val="bg1"/>
                </a:solidFill>
              </a:rPr>
              <a:t>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Ring of Fire video </a:t>
            </a:r>
            <a:r>
              <a:rPr lang="en-US" sz="3000" dirty="0" smtClean="0">
                <a:solidFill>
                  <a:srgbClr val="00B0F0"/>
                </a:solidFill>
              </a:rPr>
              <a:t>and video sheet</a:t>
            </a:r>
          </a:p>
          <a:p>
            <a:pPr marL="0" indent="0">
              <a:buNone/>
            </a:pPr>
            <a:endParaRPr lang="en-US" sz="3000" u="sng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</a:t>
            </a:r>
            <a:r>
              <a:rPr lang="en-US" sz="3000" u="sng" dirty="0" smtClean="0">
                <a:solidFill>
                  <a:schemeClr val="accent4"/>
                </a:solidFill>
              </a:rPr>
              <a:t>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None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What is the Ring of Fire, where is it located and why is it called that??</a:t>
            </a:r>
            <a:endParaRPr lang="en-US" u="sng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Lithospheric Plates and their movement, Convergent, Divergent, and Transform boundary landforms).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795617" y="605308"/>
            <a:ext cx="6396383" cy="579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4"/>
            <a:ext cx="11020108" cy="572691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Take the quiz.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/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Hand in your quiz and privacy folder.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/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Read pages 162-168 and complete guided reading sheets.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73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46957</TotalTime>
  <Words>93</Words>
  <Application>Microsoft Office PowerPoint</Application>
  <PresentationFormat>Widescreen</PresentationFormat>
  <Paragraphs>17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Wednesday, September 28, 2016</vt:lpstr>
      <vt:lpstr>Learning Goal and Scale</vt:lpstr>
      <vt:lpstr>Take the quiz.  Hand in your quiz and privacy folder.   Read pages 162-168 and complete guided reading sheets.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438</cp:revision>
  <cp:lastPrinted>2016-04-26T17:44:54Z</cp:lastPrinted>
  <dcterms:created xsi:type="dcterms:W3CDTF">2015-10-22T15:42:29Z</dcterms:created>
  <dcterms:modified xsi:type="dcterms:W3CDTF">2016-09-28T16:36:17Z</dcterms:modified>
</cp:coreProperties>
</file>